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3"/>
  </p:notesMasterIdLst>
  <p:handoutMasterIdLst>
    <p:handoutMasterId r:id="rId64"/>
  </p:handoutMasterIdLst>
  <p:sldIdLst>
    <p:sldId id="274" r:id="rId3"/>
    <p:sldId id="276" r:id="rId4"/>
    <p:sldId id="428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9" r:id="rId25"/>
    <p:sldId id="475" r:id="rId26"/>
    <p:sldId id="476" r:id="rId27"/>
    <p:sldId id="480" r:id="rId28"/>
    <p:sldId id="481" r:id="rId29"/>
    <p:sldId id="482" r:id="rId30"/>
    <p:sldId id="483" r:id="rId31"/>
    <p:sldId id="484" r:id="rId32"/>
    <p:sldId id="485" r:id="rId33"/>
    <p:sldId id="477" r:id="rId34"/>
    <p:sldId id="486" r:id="rId35"/>
    <p:sldId id="487" r:id="rId36"/>
    <p:sldId id="488" r:id="rId37"/>
    <p:sldId id="478" r:id="rId38"/>
    <p:sldId id="489" r:id="rId39"/>
    <p:sldId id="490" r:id="rId40"/>
    <p:sldId id="465" r:id="rId41"/>
    <p:sldId id="495" r:id="rId42"/>
    <p:sldId id="508" r:id="rId43"/>
    <p:sldId id="497" r:id="rId44"/>
    <p:sldId id="491" r:id="rId45"/>
    <p:sldId id="492" r:id="rId46"/>
    <p:sldId id="496" r:id="rId47"/>
    <p:sldId id="498" r:id="rId48"/>
    <p:sldId id="501" r:id="rId49"/>
    <p:sldId id="499" r:id="rId50"/>
    <p:sldId id="500" r:id="rId51"/>
    <p:sldId id="502" r:id="rId52"/>
    <p:sldId id="503" r:id="rId53"/>
    <p:sldId id="493" r:id="rId54"/>
    <p:sldId id="506" r:id="rId55"/>
    <p:sldId id="504" r:id="rId56"/>
    <p:sldId id="505" r:id="rId57"/>
    <p:sldId id="507" r:id="rId58"/>
    <p:sldId id="349" r:id="rId59"/>
    <p:sldId id="351" r:id="rId60"/>
    <p:sldId id="431" r:id="rId61"/>
    <p:sldId id="392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/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open more than one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for the same source!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Scanner: Typical Incorrect Usage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1981200"/>
            <a:ext cx="10155914" cy="43927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firstInt = readInt();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secondLine = readLine();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readInt()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String readLine()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Scanner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6551612" y="2193329"/>
            <a:ext cx="5181600" cy="1159471"/>
          </a:xfrm>
          <a:prstGeom prst="wedgeRoundRectCallout">
            <a:avLst>
              <a:gd name="adj1" fmla="val -59122"/>
              <a:gd name="adj2" fmla="val 550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open a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2800" noProof="1" smtClean="0">
                <a:solidFill>
                  <a:srgbClr val="FFFFFF"/>
                </a:solidFill>
              </a:rPr>
              <a:t>, pass existing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2800" noProof="1" smtClean="0">
                <a:solidFill>
                  <a:srgbClr val="FFFFFF"/>
                </a:solidFill>
              </a:rPr>
              <a:t> as parameter!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104035" y="3962400"/>
            <a:ext cx="2647977" cy="1059772"/>
          </a:xfrm>
          <a:prstGeom prst="wedgeRoundRectCallout">
            <a:avLst>
              <a:gd name="adj1" fmla="val -66129"/>
              <a:gd name="adj2" fmla="val 6250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open a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2800" noProof="1" smtClean="0">
                <a:solidFill>
                  <a:srgbClr val="FFFFFF"/>
                </a:solidFill>
              </a:rPr>
              <a:t>!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9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31706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60918"/>
            <a:ext cx="10588624" cy="340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2709</Words>
  <Application>Microsoft Office PowerPoint</Application>
  <PresentationFormat>Custom</PresentationFormat>
  <Paragraphs>585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Scanner: Typical Incorrect Usage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2014-05-27T10:17:13Z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